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5" y="59388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E1D33-9171-7E26-8E15-DCC31DCD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77" y="593882"/>
            <a:ext cx="5402791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63" y="3565160"/>
            <a:ext cx="6995405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11178</TotalTime>
  <Words>911</Words>
  <Application>Microsoft Office PowerPoint</Application>
  <PresentationFormat>Widescreen</PresentationFormat>
  <Paragraphs>224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148</cp:revision>
  <dcterms:created xsi:type="dcterms:W3CDTF">2022-05-19T15:06:45Z</dcterms:created>
  <dcterms:modified xsi:type="dcterms:W3CDTF">2023-02-17T23:52:54Z</dcterms:modified>
</cp:coreProperties>
</file>